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88" r:id="rId22"/>
    <p:sldId id="489" r:id="rId23"/>
    <p:sldId id="444" r:id="rId24"/>
    <p:sldId id="446" r:id="rId25"/>
    <p:sldId id="448" r:id="rId26"/>
    <p:sldId id="449" r:id="rId27"/>
    <p:sldId id="447" r:id="rId28"/>
    <p:sldId id="461" r:id="rId29"/>
    <p:sldId id="452" r:id="rId30"/>
    <p:sldId id="453" r:id="rId31"/>
    <p:sldId id="454" r:id="rId32"/>
    <p:sldId id="455" r:id="rId33"/>
    <p:sldId id="456" r:id="rId34"/>
    <p:sldId id="459" r:id="rId35"/>
    <p:sldId id="460" r:id="rId36"/>
    <p:sldId id="457" r:id="rId37"/>
    <p:sldId id="458" r:id="rId38"/>
    <p:sldId id="462" r:id="rId39"/>
    <p:sldId id="464" r:id="rId40"/>
    <p:sldId id="465" r:id="rId41"/>
    <p:sldId id="471" r:id="rId42"/>
    <p:sldId id="468" r:id="rId43"/>
    <p:sldId id="466" r:id="rId44"/>
    <p:sldId id="467" r:id="rId45"/>
    <p:sldId id="472" r:id="rId46"/>
    <p:sldId id="473" r:id="rId47"/>
    <p:sldId id="475" r:id="rId48"/>
    <p:sldId id="477" r:id="rId49"/>
    <p:sldId id="474" r:id="rId50"/>
    <p:sldId id="470" r:id="rId51"/>
    <p:sldId id="478" r:id="rId52"/>
    <p:sldId id="479" r:id="rId53"/>
    <p:sldId id="480" r:id="rId54"/>
    <p:sldId id="481" r:id="rId55"/>
    <p:sldId id="483" r:id="rId56"/>
    <p:sldId id="484" r:id="rId57"/>
    <p:sldId id="485" r:id="rId58"/>
    <p:sldId id="486" r:id="rId59"/>
    <p:sldId id="482" r:id="rId60"/>
    <p:sldId id="487" r:id="rId61"/>
    <p:sldId id="46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r>
              <a:rPr lang="en-US" sz="2600" dirty="0"/>
              <a:t>The </a:t>
            </a:r>
            <a:r>
              <a:rPr lang="en-US" sz="2600" dirty="0">
                <a:hlinkClick r:id="rId5"/>
              </a:rPr>
              <a:t>SAM GitHub page</a:t>
            </a:r>
            <a:r>
              <a:rPr lang="en-US" sz="2600" dirty="0"/>
              <a:t> includes pre-trained encoder and examples in </a:t>
            </a:r>
            <a:r>
              <a:rPr lang="en-US" sz="2600" dirty="0" err="1"/>
              <a:t>PyTorch</a:t>
            </a:r>
            <a:r>
              <a:rPr lang="en-US" sz="26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186" y="4327451"/>
            <a:ext cx="7498199" cy="24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317545" y="2552054"/>
            <a:ext cx="2129031" cy="932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358463" y="2552054"/>
            <a:ext cx="681496" cy="656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</a:t>
            </a:r>
            <a:r>
              <a:rPr lang="en-US" dirty="0" err="1"/>
              <a:t>loass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5544</TotalTime>
  <Words>2879</Words>
  <Application>Microsoft Office PowerPoint</Application>
  <PresentationFormat>Widescreen</PresentationFormat>
  <Paragraphs>472</Paragraphs>
  <Slides>61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405</cp:revision>
  <dcterms:created xsi:type="dcterms:W3CDTF">2022-04-24T20:15:20Z</dcterms:created>
  <dcterms:modified xsi:type="dcterms:W3CDTF">2024-04-22T17:33:49Z</dcterms:modified>
</cp:coreProperties>
</file>